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58F5E0A-49CA-4F6F-9B48-7AFF96F45727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3C24271-541E-406B-9474-74BAC8666BE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462712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CEA069-EA10-47D2-AB41-856CE1B518F7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C92060-01DE-4195-B981-AB179A9718A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79150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C92060-01DE-4195-B981-AB179A9718A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4276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DF5082-F5B4-4AC4-850A-58E1A930F6DB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C9DFFB-93C4-4CAE-BC77-B2DBE91E29D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BB844D-A9E3-48F2-AB82-06AE6DB93051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1C8EEB-D3AC-480A-9958-0FC0FC798193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1AB80-A98A-4690-8933-5B1831BF6FEE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FC7036F-6996-4416-878D-4D8D272F994C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7A9035-EA44-4E45-93BE-6898186F1E57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59573-321E-44B2-8A1D-5A429BD26E4F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050A7A-AB15-4416-9132-07369886B7D8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591F7-D5A8-40A8-AA43-8B8F39146B66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A4B683-35C9-43EA-A9DB-7ECE9E362CD0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74A825DD-D535-41F8-9A84-38037BD3261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58D57E6B-BA23-4DCF-BBC6-DD4954EE5876}" type="slidenum">
              <a:rPr lang="en-US" smtClean="0"/>
              <a:t>‹#›</a:t>
            </a:fld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sldNum="0" hdr="0" dt="0"/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solidFill>
            <a:schemeClr val="bg1"/>
          </a:solidFill>
        </p:spPr>
        <p:txBody>
          <a:bodyPr>
            <a:normAutofit fontScale="90000"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u="sng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 Storms</a:t>
            </a:r>
            <a:br>
              <a:rPr lang="en-US" u="sng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u="sng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u="sng" dirty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/>
            </a:r>
            <a:br>
              <a:rPr lang="en-US" dirty="0" smtClean="0"/>
            </a:br>
            <a:r>
              <a:rPr lang="en-US" dirty="0"/>
              <a:t/>
            </a:r>
            <a:br>
              <a:rPr lang="en-US" dirty="0"/>
            </a:br>
            <a:r>
              <a:rPr lang="en-US" dirty="0" smtClean="0"/>
              <a:t>Ice Storms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Natures Freezer</a:t>
            </a: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Brady Conner</a:t>
            </a: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Science</a:t>
            </a:r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Shepard</a:t>
            </a:r>
            <a:endParaRPr lang="en-US" dirty="0">
              <a:solidFill>
                <a:schemeClr val="tx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220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2362200"/>
          </a:xfrm>
          <a:solidFill>
            <a:schemeClr val="tx1">
              <a:lumMod val="85000"/>
              <a:lumOff val="15000"/>
            </a:schemeClr>
          </a:solidFill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What is an Ice Storm?</a:t>
            </a:r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6927" y="2362200"/>
            <a:ext cx="9144000" cy="4495800"/>
          </a:xfrm>
          <a:solidFill>
            <a:schemeClr val="tx1">
              <a:lumMod val="85000"/>
              <a:lumOff val="15000"/>
            </a:schemeClr>
          </a:solidFill>
        </p:spPr>
        <p:txBody>
          <a:bodyPr>
            <a:normAutofit/>
          </a:bodyPr>
          <a:lstStyle/>
          <a:p>
            <a:pPr algn="l"/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algn="l"/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*Ice Storms is a freezing rain or hail</a:t>
            </a:r>
          </a:p>
          <a:p>
            <a:pPr algn="l"/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*The ice covers trees ,roads ,bushes ,power lines ,etc.</a:t>
            </a:r>
          </a:p>
          <a:p>
            <a:pPr algn="l"/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algn="l"/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algn="l"/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Info:Wise Geek,www.wisegeek.com/what-is-an-ice-storm.htm Copyright 2003-2013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82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1" cy="1676400"/>
          </a:xfrm>
          <a:solidFill>
            <a:schemeClr val="tx1"/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What conditions cause Ice Storms?</a:t>
            </a:r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-13854" y="1524000"/>
            <a:ext cx="9144000" cy="5543407"/>
          </a:xfrm>
          <a:solidFill>
            <a:schemeClr val="tx1"/>
          </a:solidFill>
        </p:spPr>
        <p:txBody>
          <a:bodyPr>
            <a:normAutofit/>
          </a:bodyPr>
          <a:lstStyle/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*Needs to be near 100% humidity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*Less than 32 degrees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*Requires cold layer with a warm</a:t>
            </a:r>
          </a:p>
          <a:p>
            <a:pPr marL="0" indent="0">
              <a:buNone/>
            </a:pPr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l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ayer on top of that and a cold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one on top of that.</a:t>
            </a:r>
          </a:p>
          <a:p>
            <a:pPr marL="0" indent="0">
              <a:buNone/>
            </a:pP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5954" y="1943098"/>
            <a:ext cx="3443410" cy="3276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Info:Tripod icestorms1.tripod.com/id14.html Copy Right 2013  Picture:National Weather Service www.weather.gov/rlx/wintvar Copy Right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701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7638"/>
          </a:xfrm>
          <a:solidFill>
            <a:schemeClr val="accent6">
              <a:lumMod val="50000"/>
            </a:schemeClr>
          </a:solidFill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How long does an Ice Storm last?</a:t>
            </a:r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295400"/>
            <a:ext cx="9144000" cy="5562600"/>
          </a:xfrm>
          <a:solidFill>
            <a:schemeClr val="accent6">
              <a:lumMod val="50000"/>
            </a:schemeClr>
          </a:solidFill>
        </p:spPr>
        <p:txBody>
          <a:bodyPr>
            <a:normAutofit/>
          </a:bodyPr>
          <a:lstStyle/>
          <a:p>
            <a:endParaRPr lang="en-US" dirty="0" smtClean="0"/>
          </a:p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*A Ice Storm can last anywhere from 30 minutes to weeks or even months.</a:t>
            </a:r>
          </a:p>
          <a:p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Info:Answers,wiki.answers.com/Q/How_long_do_ice_storms_normally_last Copy Right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7874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6764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When do Ice Storms happen?</a:t>
            </a:r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579418"/>
            <a:ext cx="9144000" cy="5257800"/>
          </a:xfrm>
          <a:solidFill>
            <a:srgbClr val="7030A0"/>
          </a:solidFill>
        </p:spPr>
        <p:txBody>
          <a:bodyPr/>
          <a:lstStyle/>
          <a:p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 * Ice Storms occur when a warm and a cold air mass collides.</a:t>
            </a:r>
          </a:p>
          <a:p>
            <a:r>
              <a:rPr lang="en-US" dirty="0">
                <a:solidFill>
                  <a:schemeClr val="tx2">
                    <a:lumMod val="40000"/>
                    <a:lumOff val="6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* </a:t>
            </a:r>
            <a:r>
              <a:rPr lang="en-US" dirty="0" smtClean="0">
                <a:solidFill>
                  <a:schemeClr val="tx2">
                    <a:lumMod val="40000"/>
                    <a:lumOff val="60000"/>
                  </a:schemeClr>
                </a:solidFill>
              </a:rPr>
              <a:t>Happens in the Months of December- February </a:t>
            </a: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tx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err="1" smtClean="0"/>
              <a:t>Info:Tripod,bgrealy.tripod.com</a:t>
            </a:r>
            <a:r>
              <a:rPr lang="en-US" dirty="0" smtClean="0"/>
              <a:t>/id3.html Copy Right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34832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ctrTitle"/>
          </p:nvPr>
        </p:nvSpPr>
        <p:spPr>
          <a:xfrm>
            <a:off x="0" y="0"/>
            <a:ext cx="9144000" cy="175260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r>
              <a:rPr lang="en-US" sz="3600" dirty="0" smtClean="0">
                <a:solidFill>
                  <a:srgbClr val="7030A0"/>
                </a:solidFill>
              </a:rPr>
              <a:t>What kind of damages can Ice Storms Cause?</a:t>
            </a:r>
            <a:endParaRPr lang="en-US" sz="3600" dirty="0">
              <a:solidFill>
                <a:srgbClr val="7030A0"/>
              </a:solidFill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>
          <a:xfrm>
            <a:off x="0" y="1752600"/>
            <a:ext cx="9144000" cy="5105400"/>
          </a:xfrm>
          <a:solidFill>
            <a:schemeClr val="accent1">
              <a:lumMod val="50000"/>
            </a:schemeClr>
          </a:solidFill>
        </p:spPr>
        <p:txBody>
          <a:bodyPr/>
          <a:lstStyle/>
          <a:p>
            <a:endParaRPr lang="en-US" dirty="0" smtClean="0"/>
          </a:p>
          <a:p>
            <a:pPr marL="457200" indent="-457200">
              <a:buFont typeface="Arial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The Northeastern Ice Storm of 1998 was one of the largest Ice Storms Today.</a:t>
            </a:r>
          </a:p>
          <a:p>
            <a:pPr marL="457200" indent="-457200">
              <a:buFont typeface="Arial" charset="0"/>
              <a:buChar char="•"/>
            </a:pPr>
            <a:r>
              <a:rPr lang="en-US" dirty="0" smtClean="0">
                <a:solidFill>
                  <a:srgbClr val="7030A0"/>
                </a:solidFill>
              </a:rPr>
              <a:t>Lumber Costs $400,000 in New York and $6.5 million dollars of unemployment. </a:t>
            </a:r>
          </a:p>
          <a:p>
            <a:pPr marL="457200" indent="-457200">
              <a:buFont typeface="Arial" charset="0"/>
              <a:buChar char="•"/>
            </a:pP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Info:The North Eastern Ice Storm 1998,www.dec.ny.gov/docs/lands_forests_pfd/ice98.pdf Copy Rights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386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2362200"/>
          </a:xfrm>
          <a:solidFill>
            <a:schemeClr val="accent3">
              <a:lumMod val="75000"/>
            </a:schemeClr>
          </a:solidFill>
        </p:spPr>
        <p:txBody>
          <a:bodyPr>
            <a:normAutofit/>
          </a:bodyPr>
          <a:lstStyle/>
          <a:p>
            <a:pPr algn="ctr"/>
            <a:r>
              <a:rPr lang="en-US" sz="960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Fun Facts!</a:t>
            </a:r>
            <a:endParaRPr lang="en-US" sz="960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0" y="2286000"/>
            <a:ext cx="9144000" cy="4572000"/>
          </a:xfrm>
          <a:solidFill>
            <a:schemeClr val="accent3">
              <a:lumMod val="75000"/>
            </a:schemeClr>
          </a:solidFill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*Ice Storms Usually happen in foothills and valleys.</a:t>
            </a:r>
          </a:p>
          <a:p>
            <a:pPr marL="0" indent="0">
              <a:buNone/>
            </a:pP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 *Also known as Glaze Storms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r>
              <a:rPr lang="en-US" dirty="0">
                <a:solidFill>
                  <a:schemeClr val="accent1">
                    <a:lumMod val="60000"/>
                    <a:lumOff val="40000"/>
                  </a:schemeClr>
                </a:solidFill>
              </a:rPr>
              <a:t> </a:t>
            </a:r>
            <a:r>
              <a:rPr lang="en-US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*The 1998 Ice Storm was the most devastating Ice Storm known to man.</a:t>
            </a:r>
          </a:p>
          <a:p>
            <a:pPr marL="0" indent="0">
              <a:buNone/>
            </a:pP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 smtClean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Info:Do Something, www.dosomething.org/tipsandtools/11-facts-about-ice-storms# Copy Right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910832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828800"/>
          </a:xfrm>
          <a:solidFill>
            <a:srgbClr val="FFC000"/>
          </a:solidFill>
        </p:spPr>
        <p:txBody>
          <a:bodyPr/>
          <a:lstStyle/>
          <a:p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Pictures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Picture:Snow and Ice Storms,www.econet.org.uk/weather/snow.html Copy Right 2013/ Picture 2:Ice Storms wallpapers,www.wallpapers.d-bloggertemplate.com/2012/1/ice-storm-damge-wallpaers.html Copy Right 2012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82" y="2542309"/>
            <a:ext cx="3789218" cy="3190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3345" y="1371600"/>
            <a:ext cx="4862945" cy="4333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34422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129</TotalTime>
  <Words>266</Words>
  <Application>Microsoft Office PowerPoint</Application>
  <PresentationFormat>On-screen Show (4:3)</PresentationFormat>
  <Paragraphs>50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NewsPrint</vt:lpstr>
      <vt:lpstr>      Ice Storms      Ice Storms</vt:lpstr>
      <vt:lpstr>What is an Ice Storm?</vt:lpstr>
      <vt:lpstr>What conditions cause Ice Storms?</vt:lpstr>
      <vt:lpstr>How long does an Ice Storm last?</vt:lpstr>
      <vt:lpstr>When do Ice Storms happen?</vt:lpstr>
      <vt:lpstr>What kind of damages can Ice Storms Cause?</vt:lpstr>
      <vt:lpstr>Fun Facts!</vt:lpstr>
      <vt:lpstr>Pictures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Ice Storms      </dc:title>
  <dc:creator>Haywood County Schools</dc:creator>
  <cp:lastModifiedBy>Haywood County Schools</cp:lastModifiedBy>
  <cp:revision>14</cp:revision>
  <dcterms:created xsi:type="dcterms:W3CDTF">2013-05-01T17:17:47Z</dcterms:created>
  <dcterms:modified xsi:type="dcterms:W3CDTF">2013-05-03T17:32:40Z</dcterms:modified>
</cp:coreProperties>
</file>